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251B-4668-804F-AF1A-47C502A1C475}" type="datetimeFigureOut">
              <a:rPr lang="en-US" smtClean="0"/>
              <a:t>6/1/14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7354F-E3F6-DA4F-B8E2-FDCE406498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n13d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12" y="560761"/>
            <a:ext cx="7917688" cy="55423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n13fc_salt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8437" r="-58437"/>
          <a:stretch>
            <a:fillRect/>
          </a:stretch>
        </p:blipFill>
        <p:spPr>
          <a:xfrm>
            <a:off x="185024" y="274638"/>
            <a:ext cx="8501775" cy="58515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sn0245_06g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5461" r="-45461"/>
          <a:stretch>
            <a:fillRect/>
          </a:stretch>
        </p:blipFill>
        <p:spPr>
          <a:xfrm>
            <a:off x="113705" y="634946"/>
            <a:ext cx="8905049" cy="489743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sn0245_06gy_Ha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3641" r="-13641"/>
          <a:stretch>
            <a:fillRect/>
          </a:stretch>
        </p:blipFill>
        <p:spPr>
          <a:xfrm>
            <a:off x="255658" y="648998"/>
            <a:ext cx="8579587" cy="471844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>University of Texas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Wheeler</dc:creator>
  <cp:lastModifiedBy>Craig Wheeler</cp:lastModifiedBy>
  <cp:revision>2</cp:revision>
  <dcterms:created xsi:type="dcterms:W3CDTF">2014-06-01T17:03:22Z</dcterms:created>
  <dcterms:modified xsi:type="dcterms:W3CDTF">2014-06-01T17:09:24Z</dcterms:modified>
</cp:coreProperties>
</file>