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21B74-40E8-494E-BD67-4A0AB7A222F9}" type="datetimeFigureOut">
              <a:rPr lang="en-US" smtClean="0"/>
              <a:t>5/2/13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4E8BE-3028-C24C-874D-C71FBD90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90FCB-4A50-4846-A087-A423830585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60778-3319-4AC2-9789-E96F625FCD9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9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640F-94B3-CB42-B260-0E1054C50646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3CD2-7971-234F-9A74-53DE71D3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l.SDv1.111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30" y="-2403648"/>
            <a:ext cx="6065038" cy="7848872"/>
          </a:xfrm>
          <a:prstGeom prst="rect">
            <a:avLst/>
          </a:prstGeom>
        </p:spPr>
      </p:pic>
      <p:pic>
        <p:nvPicPr>
          <p:cNvPr id="12" name="Picture 11" descr="FindingChart_135282435145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12553"/>
            <a:ext cx="4335760" cy="39927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4333" y="86077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55309" y="332656"/>
            <a:ext cx="7127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SALT Finding Chart and Detected Spectrum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f H-ATLAS Lens  SDv1.1119 (V~20) at z = 0.443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99167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Leeuw, Crawford, H-ATLAS-team et al. SAIP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A_LensingDiagr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01600"/>
            <a:ext cx="887095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0" y="6488113"/>
            <a:ext cx="518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FF"/>
                </a:solidFill>
              </a:rPr>
              <a:t>CREDITS: ESA/NASA/JPL--‐Caltech/Keck/SMA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7033" y="4788440"/>
            <a:ext cx="3265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SALT, </a:t>
            </a:r>
            <a:r>
              <a:rPr lang="en-US" sz="1600" dirty="0" err="1" smtClean="0">
                <a:solidFill>
                  <a:schemeClr val="bg1"/>
                </a:solidFill>
              </a:rPr>
              <a:t>KecK</a:t>
            </a:r>
            <a:r>
              <a:rPr lang="en-US" sz="1600" dirty="0" smtClean="0">
                <a:solidFill>
                  <a:schemeClr val="bg1"/>
                </a:solidFill>
              </a:rPr>
              <a:t> (z of optical lens) &amp;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MeerKAT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/ ALMA / SMA, </a:t>
            </a:r>
            <a:r>
              <a:rPr lang="en-US" sz="1600" dirty="0" smtClean="0">
                <a:solidFill>
                  <a:schemeClr val="bg1"/>
                </a:solidFill>
              </a:rPr>
              <a:t>SMG)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628800"/>
            <a:ext cx="3265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       </a:t>
            </a:r>
            <a:r>
              <a:rPr lang="en-US" sz="1600" dirty="0" smtClean="0">
                <a:solidFill>
                  <a:schemeClr val="bg1"/>
                </a:solidFill>
              </a:rPr>
              <a:t>SALT (z of optical lens) &amp;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MeerKAT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/ ALMA / SMA, </a:t>
            </a:r>
            <a:r>
              <a:rPr lang="en-US" sz="1600" dirty="0" smtClean="0">
                <a:solidFill>
                  <a:schemeClr val="bg1"/>
                </a:solidFill>
              </a:rPr>
              <a:t>SMG)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Macintosh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Lero Leeuw</dc:creator>
  <cp:lastModifiedBy>Lero Leeuw</cp:lastModifiedBy>
  <cp:revision>1</cp:revision>
  <dcterms:created xsi:type="dcterms:W3CDTF">2013-05-02T10:44:40Z</dcterms:created>
  <dcterms:modified xsi:type="dcterms:W3CDTF">2013-05-02T10:46:47Z</dcterms:modified>
</cp:coreProperties>
</file>