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9FE"/>
    <a:srgbClr val="E5E5FF"/>
    <a:srgbClr val="E1E1FF"/>
    <a:srgbClr val="2A2A7E"/>
    <a:srgbClr val="2F2F8D"/>
    <a:srgbClr val="333399"/>
    <a:srgbClr val="4A2B89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6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0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9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4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0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2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8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A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C65B3-F919-4915-A20B-69C5A500D1BE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29C7-F739-4699-BE65-BF44193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e.UJ\Desktop\For_transport_to_Ldisk\Astr_Research\CAE_Talks_and_Presentations\LMC_project_Sep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08" y="1905000"/>
            <a:ext cx="7239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143500" y="3051464"/>
            <a:ext cx="762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153400" cy="990600"/>
          </a:xfrm>
        </p:spPr>
        <p:txBody>
          <a:bodyPr>
            <a:noAutofit/>
          </a:bodyPr>
          <a:lstStyle/>
          <a:p>
            <a:pPr>
              <a:spcBef>
                <a:spcPts val="4800"/>
              </a:spcBef>
              <a:spcAft>
                <a:spcPts val="3600"/>
              </a:spcAft>
            </a:pPr>
            <a:r>
              <a:rPr lang="en-US" sz="2100" b="1" dirty="0" smtClean="0">
                <a:solidFill>
                  <a:srgbClr val="E2F9FE"/>
                </a:solidFill>
              </a:rPr>
              <a:t>Long-term project to test effects of </a:t>
            </a:r>
            <a:r>
              <a:rPr lang="en-US" sz="2100" b="1" dirty="0" err="1" smtClean="0">
                <a:solidFill>
                  <a:srgbClr val="E2F9FE"/>
                </a:solidFill>
              </a:rPr>
              <a:t>metallicity</a:t>
            </a:r>
            <a:r>
              <a:rPr lang="en-US" sz="2100" b="1" dirty="0" smtClean="0">
                <a:solidFill>
                  <a:srgbClr val="E2F9FE"/>
                </a:solidFill>
              </a:rPr>
              <a:t> on pulsating B stars in the LMC (</a:t>
            </a:r>
            <a:r>
              <a:rPr lang="en-US" sz="2100" b="1" dirty="0" err="1" smtClean="0">
                <a:solidFill>
                  <a:srgbClr val="E2F9FE"/>
                </a:solidFill>
              </a:rPr>
              <a:t>Engelbrecht</a:t>
            </a:r>
            <a:r>
              <a:rPr lang="en-US" sz="2100" b="1" dirty="0" smtClean="0">
                <a:solidFill>
                  <a:srgbClr val="E2F9FE"/>
                </a:solidFill>
              </a:rPr>
              <a:t>, UJ):</a:t>
            </a:r>
            <a:endParaRPr lang="en-US" sz="1900" b="1" dirty="0">
              <a:solidFill>
                <a:srgbClr val="E2F9F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914400"/>
            <a:ext cx="8153400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800"/>
              </a:spcBef>
              <a:spcAft>
                <a:spcPts val="3600"/>
              </a:spcAft>
            </a:pPr>
            <a:r>
              <a:rPr lang="en-US" sz="1900" b="1" dirty="0" smtClean="0">
                <a:solidFill>
                  <a:srgbClr val="E2F9FE"/>
                </a:solidFill>
              </a:rPr>
              <a:t>UBVI photometry determines pulsation modes;</a:t>
            </a:r>
            <a:br>
              <a:rPr lang="en-US" sz="1900" b="1" dirty="0" smtClean="0">
                <a:solidFill>
                  <a:srgbClr val="E2F9FE"/>
                </a:solidFill>
              </a:rPr>
            </a:br>
            <a:r>
              <a:rPr lang="en-US" sz="1900" b="1" dirty="0" smtClean="0">
                <a:solidFill>
                  <a:srgbClr val="E2F9FE"/>
                </a:solidFill>
              </a:rPr>
              <a:t>MOS spectroscopy (with SALT) determines </a:t>
            </a:r>
            <a:r>
              <a:rPr lang="en-US" sz="1900" b="1" dirty="0" err="1" smtClean="0">
                <a:solidFill>
                  <a:srgbClr val="E2F9FE"/>
                </a:solidFill>
              </a:rPr>
              <a:t>metallicity</a:t>
            </a:r>
            <a:r>
              <a:rPr lang="en-US" sz="1900" b="1" dirty="0" smtClean="0">
                <a:solidFill>
                  <a:srgbClr val="E2F9FE"/>
                </a:solidFill>
              </a:rPr>
              <a:t>.</a:t>
            </a:r>
            <a:endParaRPr lang="en-US" sz="1900" b="1" dirty="0">
              <a:solidFill>
                <a:srgbClr val="E2F9FE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1752601"/>
            <a:ext cx="8153400" cy="190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800"/>
              </a:spcBef>
              <a:spcAft>
                <a:spcPts val="3600"/>
              </a:spcAft>
            </a:pPr>
            <a:r>
              <a:rPr lang="en-US" sz="1900" b="1" dirty="0" smtClean="0">
                <a:solidFill>
                  <a:srgbClr val="E2F9FE"/>
                </a:solidFill>
              </a:rPr>
              <a:t>Squares show all fields select for study (5 yellow fields completed)</a:t>
            </a:r>
            <a:endParaRPr lang="en-US" sz="1900" b="1" dirty="0">
              <a:solidFill>
                <a:srgbClr val="E2F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3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56509"/>
            <a:ext cx="7085838" cy="455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82000" cy="1752600"/>
          </a:xfrm>
        </p:spPr>
        <p:txBody>
          <a:bodyPr>
            <a:noAutofit/>
          </a:bodyPr>
          <a:lstStyle/>
          <a:p>
            <a:r>
              <a:rPr lang="en-US" sz="2100" b="1" dirty="0" smtClean="0">
                <a:solidFill>
                  <a:srgbClr val="E2F9FE"/>
                </a:solidFill>
              </a:rPr>
              <a:t>First fully-</a:t>
            </a:r>
            <a:r>
              <a:rPr lang="en-US" sz="2100" b="1" dirty="0" err="1" smtClean="0">
                <a:solidFill>
                  <a:srgbClr val="E2F9FE"/>
                </a:solidFill>
              </a:rPr>
              <a:t>specced</a:t>
            </a:r>
            <a:r>
              <a:rPr lang="en-US" sz="2100" b="1" dirty="0" smtClean="0">
                <a:solidFill>
                  <a:srgbClr val="E2F9FE"/>
                </a:solidFill>
              </a:rPr>
              <a:t> SALT MOS image taken March </a:t>
            </a:r>
            <a:r>
              <a:rPr lang="en-US" sz="2100" b="1" dirty="0" smtClean="0">
                <a:solidFill>
                  <a:srgbClr val="E2F9FE"/>
                </a:solidFill>
              </a:rPr>
              <a:t>2012 -</a:t>
            </a:r>
            <a:r>
              <a:rPr lang="en-US" sz="2100" b="1" dirty="0" smtClean="0">
                <a:solidFill>
                  <a:srgbClr val="E2F9FE"/>
                </a:solidFill>
              </a:rPr>
              <a:t/>
            </a:r>
            <a:br>
              <a:rPr lang="en-US" sz="2100" b="1" dirty="0" smtClean="0">
                <a:solidFill>
                  <a:srgbClr val="E2F9FE"/>
                </a:solidFill>
              </a:rPr>
            </a:br>
            <a:r>
              <a:rPr lang="en-US" sz="2100" b="1" dirty="0" smtClean="0">
                <a:solidFill>
                  <a:srgbClr val="E2F9FE"/>
                </a:solidFill>
              </a:rPr>
              <a:t> </a:t>
            </a:r>
            <a:r>
              <a:rPr lang="en-US" sz="2100" b="1" dirty="0">
                <a:solidFill>
                  <a:srgbClr val="E2F9FE"/>
                </a:solidFill>
              </a:rPr>
              <a:t/>
            </a:r>
            <a:br>
              <a:rPr lang="en-US" sz="2100" b="1" dirty="0">
                <a:solidFill>
                  <a:srgbClr val="E2F9FE"/>
                </a:solidFill>
              </a:rPr>
            </a:br>
            <a:r>
              <a:rPr lang="en-US" sz="2100" b="1" dirty="0" smtClean="0">
                <a:solidFill>
                  <a:srgbClr val="E2F9FE"/>
                </a:solidFill>
              </a:rPr>
              <a:t> 25 hot stars in </a:t>
            </a:r>
            <a:r>
              <a:rPr lang="en-US" sz="2100" b="1" dirty="0" smtClean="0">
                <a:solidFill>
                  <a:srgbClr val="E2F9FE"/>
                </a:solidFill>
              </a:rPr>
              <a:t>one of the LMC fields </a:t>
            </a:r>
            <a:r>
              <a:rPr lang="en-US" sz="2100" b="1" dirty="0" smtClean="0">
                <a:solidFill>
                  <a:srgbClr val="E2F9FE"/>
                </a:solidFill>
              </a:rPr>
              <a:t>just </a:t>
            </a:r>
            <a:r>
              <a:rPr lang="en-US" sz="2100" b="1" dirty="0" smtClean="0">
                <a:solidFill>
                  <a:srgbClr val="E2F9FE"/>
                </a:solidFill>
              </a:rPr>
              <a:t>shown:</a:t>
            </a:r>
            <a:endParaRPr lang="en-US" sz="1900" b="1" dirty="0">
              <a:solidFill>
                <a:srgbClr val="E2F9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Long-term project to test effects of metallicity on pulsating B stars in the LMC (Engelbrecht, UJ):</vt:lpstr>
      <vt:lpstr>First fully-specced SALT MOS image taken March 2012 -    25 hot stars in one of the LMC fields just shown: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project to test effects of metallicity on pulsating B stars in the LMC (Engelbrecht, UJ): UBVI photometry determines pulsation modes; MOS spectroscopy (with SALT) determines metallicity</dc:title>
  <dc:creator>Engelbrecht, Chris</dc:creator>
  <cp:lastModifiedBy>Engelbrecht, Chris</cp:lastModifiedBy>
  <cp:revision>5</cp:revision>
  <dcterms:created xsi:type="dcterms:W3CDTF">2013-05-21T06:34:03Z</dcterms:created>
  <dcterms:modified xsi:type="dcterms:W3CDTF">2013-05-21T07:14:26Z</dcterms:modified>
</cp:coreProperties>
</file>