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527028"/>
            <a:ext cx="9144000" cy="1641490"/>
          </a:xfrm>
        </p:spPr>
        <p:txBody>
          <a:bodyPr/>
          <a:lstStyle/>
          <a:p>
            <a:r>
              <a:rPr lang="en-ZA" dirty="0" smtClean="0"/>
              <a:t>RSS Collimator Repair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2284675"/>
            <a:ext cx="9144000" cy="754025"/>
          </a:xfrm>
        </p:spPr>
        <p:txBody>
          <a:bodyPr>
            <a:normAutofit fontScale="77500" lnSpcReduction="20000"/>
          </a:bodyPr>
          <a:lstStyle/>
          <a:p>
            <a:r>
              <a:rPr lang="en-ZA" dirty="0" smtClean="0"/>
              <a:t>What are we doing to fix it</a:t>
            </a:r>
            <a:r>
              <a:rPr lang="en-ZA" dirty="0" smtClean="0"/>
              <a:t>.</a:t>
            </a:r>
          </a:p>
          <a:p>
            <a:r>
              <a:rPr lang="en-ZA" dirty="0" smtClean="0"/>
              <a:t>We = Darragh Eric Francois Jonathan Lisa Martin Vic and Myself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418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271" y="92383"/>
            <a:ext cx="10515600" cy="915988"/>
          </a:xfrm>
        </p:spPr>
        <p:txBody>
          <a:bodyPr/>
          <a:lstStyle/>
          <a:p>
            <a:r>
              <a:rPr lang="en-ZA" dirty="0" smtClean="0"/>
              <a:t>RSS Collimator Repair</a:t>
            </a:r>
            <a:endParaRPr lang="en-ZA" dirty="0"/>
          </a:p>
        </p:txBody>
      </p:sp>
      <p:grpSp>
        <p:nvGrpSpPr>
          <p:cNvPr id="4" name="Canvas 1"/>
          <p:cNvGrpSpPr/>
          <p:nvPr/>
        </p:nvGrpSpPr>
        <p:grpSpPr>
          <a:xfrm>
            <a:off x="355600" y="800100"/>
            <a:ext cx="11607800" cy="5842000"/>
            <a:chOff x="0" y="0"/>
            <a:chExt cx="618871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6188710" cy="6858000"/>
            </a:xfrm>
            <a:prstGeom prst="rect">
              <a:avLst/>
            </a:prstGeom>
            <a:ln>
              <a:solidFill>
                <a:schemeClr val="accent5"/>
              </a:solidFill>
            </a:ln>
          </p:spPr>
        </p:sp>
        <p:sp>
          <p:nvSpPr>
            <p:cNvPr id="6" name="Rectangle 5"/>
            <p:cNvSpPr/>
            <p:nvPr/>
          </p:nvSpPr>
          <p:spPr>
            <a:xfrm>
              <a:off x="250099" y="137999"/>
              <a:ext cx="5750651" cy="191940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150000"/>
                </a:lnSpc>
                <a:spcAft>
                  <a:spcPts val="0"/>
                </a:spcAft>
              </a:pPr>
              <a:r>
                <a:rPr lang="en-ZA" sz="16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Collimator</a:t>
              </a:r>
              <a:endParaRPr lang="en-Z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02778" y="573346"/>
              <a:ext cx="1643613" cy="141869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n-ZA" sz="16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Field Lens</a:t>
              </a:r>
              <a:endParaRPr lang="en-Z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n-ZA" sz="16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Fused Quartz, CaF2, LL3421, </a:t>
              </a:r>
              <a:r>
                <a:rPr lang="en-ZA" sz="1600" dirty="0" err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Sylgard</a:t>
              </a:r>
              <a:r>
                <a:rPr lang="en-ZA" sz="16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ZA" sz="1600" b="1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Throughput Failure.</a:t>
              </a:r>
              <a:endParaRPr lang="en-Z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01367" y="571277"/>
              <a:ext cx="1660350" cy="141801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n-GB" sz="16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Triplet</a:t>
              </a:r>
              <a:endParaRPr lang="en-Z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n-GB" sz="16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CaF2, </a:t>
              </a:r>
              <a:r>
                <a:rPr lang="en-GB" sz="1600" dirty="0" err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NaCl</a:t>
              </a:r>
              <a:r>
                <a:rPr lang="en-GB" sz="16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LL3421, </a:t>
              </a:r>
              <a:r>
                <a:rPr lang="en-GB" sz="1600" dirty="0" err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Sylgard</a:t>
              </a:r>
              <a:r>
                <a:rPr lang="en-GB" sz="16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    </a:t>
              </a:r>
              <a:r>
                <a:rPr lang="en-GB" sz="1600" b="1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Throughput Failure.</a:t>
              </a:r>
              <a:endParaRPr lang="en-Z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916688" y="583509"/>
              <a:ext cx="1988811" cy="140577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n-GB" sz="16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Doublet</a:t>
              </a:r>
              <a:endParaRPr lang="en-Z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n-GB" sz="16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Fused Silica, CaF2, LL5610, </a:t>
              </a:r>
              <a:r>
                <a:rPr lang="en-GB" sz="1600" dirty="0" err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Sylgard</a:t>
              </a:r>
              <a:r>
                <a:rPr lang="en-GB" sz="16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GB" sz="1600" b="1" dirty="0">
                  <a:solidFill>
                    <a:schemeClr val="accent6">
                      <a:lumMod val="75000"/>
                    </a:schemeClr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Coating Failure? </a:t>
              </a:r>
              <a:r>
                <a:rPr lang="en-GB" sz="1600" b="1" dirty="0" err="1">
                  <a:solidFill>
                    <a:schemeClr val="accent6">
                      <a:lumMod val="75000"/>
                    </a:schemeClr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Sylgard</a:t>
              </a:r>
              <a:r>
                <a:rPr lang="en-GB" sz="1600" b="1" dirty="0">
                  <a:solidFill>
                    <a:schemeClr val="accent6">
                      <a:lumMod val="75000"/>
                    </a:schemeClr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Failure?</a:t>
              </a:r>
              <a:endParaRPr lang="en-ZA" sz="16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58787" y="2222281"/>
              <a:ext cx="5732437" cy="2283043"/>
              <a:chOff x="-17" y="-22"/>
              <a:chExt cx="4719320" cy="119044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-17" y="-22"/>
                <a:ext cx="4719320" cy="119044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ZA" sz="1600" b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Dispersive Elements</a:t>
                </a:r>
                <a:endParaRPr lang="en-ZA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120767" y="232905"/>
                <a:ext cx="1182745" cy="87989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1600" b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Beam Splitter</a:t>
                </a:r>
                <a:endParaRPr lang="en-ZA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Calcite, LL5610, </a:t>
                </a:r>
                <a:r>
                  <a:rPr lang="en-GB" sz="16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Sylgard</a:t>
                </a:r>
                <a:r>
                  <a: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GB" sz="1600" b="1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Sylgard</a:t>
                </a:r>
                <a:r>
                  <a:rPr lang="en-GB" sz="1600" b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Failure.</a:t>
                </a:r>
                <a:endParaRPr lang="en-ZA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57620" y="4670204"/>
              <a:ext cx="5733604" cy="2121121"/>
              <a:chOff x="0" y="-50480"/>
              <a:chExt cx="4718699" cy="124092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-50480"/>
                <a:ext cx="4718699" cy="124092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1600" b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Camera</a:t>
                </a:r>
                <a:endParaRPr lang="en-ZA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120770" y="232435"/>
                <a:ext cx="2093240" cy="87989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1600" b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Quadruplet</a:t>
                </a:r>
                <a:endParaRPr lang="en-ZA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Fused Silica, CaF2, LL5610, </a:t>
                </a:r>
                <a:r>
                  <a:rPr lang="en-GB" sz="16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Sylgard</a:t>
                </a:r>
                <a:r>
                  <a: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GB" sz="1600" b="1" dirty="0">
                    <a:solidFill>
                      <a:schemeClr val="accent4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Throughput OK, </a:t>
                </a:r>
                <a:r>
                  <a:rPr lang="en-GB" sz="1600" b="1" dirty="0" smtClean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 </a:t>
                </a:r>
                <a:r>
                  <a:rPr lang="en-GB" sz="1600" b="1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GB" sz="1600" b="1" dirty="0" err="1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Sylgard</a:t>
                </a:r>
                <a:r>
                  <a:rPr lang="en-GB" sz="1600" b="1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Failing?</a:t>
                </a:r>
                <a:endParaRPr lang="en-ZA" sz="1600" dirty="0">
                  <a:solidFill>
                    <a:schemeClr val="accent6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2283397" y="231507"/>
                <a:ext cx="2322711" cy="879475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1600" b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Triplet</a:t>
                </a:r>
                <a:endParaRPr lang="en-ZA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Fused Silica, </a:t>
                </a:r>
                <a:r>
                  <a:rPr lang="en-GB" sz="16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NaCl</a:t>
                </a:r>
                <a:r>
                  <a: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LL5610, </a:t>
                </a:r>
                <a:r>
                  <a:rPr lang="en-GB" sz="16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Sylgard</a:t>
                </a:r>
                <a:r>
                  <a:rPr lang="en-GB" sz="1600" b="1" dirty="0">
                    <a:solidFill>
                      <a:srgbClr val="4472C4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600" b="1" dirty="0">
                    <a:solidFill>
                      <a:schemeClr val="accent4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Throughput OK,</a:t>
                </a:r>
                <a:r>
                  <a:rPr lang="en-GB" sz="1600" b="1" dirty="0">
                    <a:solidFill>
                      <a:srgbClr val="70AD47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ZA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1600" b="1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 the </a:t>
                </a:r>
                <a:r>
                  <a:rPr lang="en-GB" sz="1600" b="1" dirty="0" err="1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Sylgard</a:t>
                </a:r>
                <a:r>
                  <a:rPr lang="en-GB" sz="1600" b="1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Failing?</a:t>
                </a:r>
                <a:endParaRPr lang="en-ZA" sz="1600" dirty="0">
                  <a:solidFill>
                    <a:schemeClr val="accent6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pic>
        <p:nvPicPr>
          <p:cNvPr id="17" name="Content Placeholder 1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7" t="25024" r="16048" b="30905"/>
          <a:stretch/>
        </p:blipFill>
        <p:spPr>
          <a:xfrm>
            <a:off x="4031508" y="2720268"/>
            <a:ext cx="5753100" cy="1917700"/>
          </a:xfrm>
        </p:spPr>
      </p:pic>
    </p:spTree>
    <p:extLst>
      <p:ext uri="{BB962C8B-B14F-4D97-AF65-F5344CB8AC3E}">
        <p14:creationId xmlns:p14="http://schemas.microsoft.com/office/powerpoint/2010/main" val="408596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ZA" dirty="0" smtClean="0"/>
              <a:t>RSS Collimator Repair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/>
          <a:lstStyle/>
          <a:p>
            <a:r>
              <a:rPr lang="en-ZA" sz="3200" dirty="0" smtClean="0"/>
              <a:t>Project in a re-definition phase.</a:t>
            </a:r>
          </a:p>
          <a:p>
            <a:r>
              <a:rPr lang="en-ZA" dirty="0" smtClean="0"/>
              <a:t>Does </a:t>
            </a:r>
            <a:r>
              <a:rPr lang="en-ZA" dirty="0" smtClean="0"/>
              <a:t>LL3421 damage the lens surfaces?</a:t>
            </a:r>
          </a:p>
          <a:p>
            <a:pPr lvl="1"/>
            <a:r>
              <a:rPr lang="en-ZA" dirty="0" smtClean="0"/>
              <a:t>No – Oil change maintenance till we find culprit material.</a:t>
            </a:r>
          </a:p>
          <a:p>
            <a:pPr lvl="1"/>
            <a:r>
              <a:rPr lang="en-ZA" dirty="0" smtClean="0"/>
              <a:t>Yes – Dump fluid and change </a:t>
            </a:r>
            <a:r>
              <a:rPr lang="en-ZA" dirty="0" err="1" smtClean="0"/>
              <a:t>opto</a:t>
            </a:r>
            <a:r>
              <a:rPr lang="en-ZA" dirty="0" smtClean="0"/>
              <a:t>-mechanical design</a:t>
            </a:r>
          </a:p>
          <a:p>
            <a:r>
              <a:rPr lang="en-ZA" dirty="0" smtClean="0"/>
              <a:t>Is </a:t>
            </a:r>
            <a:r>
              <a:rPr lang="en-ZA" dirty="0" err="1" smtClean="0"/>
              <a:t>Sylgard</a:t>
            </a:r>
            <a:r>
              <a:rPr lang="en-ZA" dirty="0" smtClean="0"/>
              <a:t> and LL5610 compatible?</a:t>
            </a:r>
          </a:p>
          <a:p>
            <a:pPr lvl="1"/>
            <a:r>
              <a:rPr lang="en-ZA" dirty="0" smtClean="0"/>
              <a:t>No – Dump fluid and figure what to do about the camera</a:t>
            </a:r>
          </a:p>
          <a:p>
            <a:pPr lvl="1"/>
            <a:r>
              <a:rPr lang="en-ZA" dirty="0" smtClean="0"/>
              <a:t>Yes – Figure out why there is  a bubble in the doublet. </a:t>
            </a:r>
          </a:p>
          <a:p>
            <a:r>
              <a:rPr lang="en-ZA" dirty="0" smtClean="0"/>
              <a:t>Do we need to dump fluid coupling? </a:t>
            </a:r>
          </a:p>
          <a:p>
            <a:pPr lvl="1"/>
            <a:r>
              <a:rPr lang="en-ZA" dirty="0" smtClean="0"/>
              <a:t>LL3421, LL5610 or both?</a:t>
            </a:r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7777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How do we answer these Questions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Remove RSS</a:t>
            </a:r>
          </a:p>
          <a:p>
            <a:r>
              <a:rPr lang="en-ZA" dirty="0" smtClean="0"/>
              <a:t>Measure through put of individual lens groups</a:t>
            </a:r>
          </a:p>
          <a:p>
            <a:pPr lvl="1"/>
            <a:r>
              <a:rPr lang="en-ZA" dirty="0" smtClean="0"/>
              <a:t>Before and after an oil </a:t>
            </a:r>
            <a:r>
              <a:rPr lang="en-ZA" dirty="0" smtClean="0"/>
              <a:t>change</a:t>
            </a:r>
          </a:p>
          <a:p>
            <a:pPr lvl="1"/>
            <a:r>
              <a:rPr lang="en-ZA" dirty="0" smtClean="0"/>
              <a:t>See if lens surfaces are damaged </a:t>
            </a:r>
            <a:endParaRPr lang="en-ZA" dirty="0" smtClean="0"/>
          </a:p>
          <a:p>
            <a:r>
              <a:rPr lang="en-ZA" dirty="0" smtClean="0"/>
              <a:t>Inspect Doublet Bond</a:t>
            </a:r>
          </a:p>
          <a:p>
            <a:pPr lvl="1"/>
            <a:r>
              <a:rPr lang="en-ZA" dirty="0" smtClean="0"/>
              <a:t>Determine if Bond is failing.</a:t>
            </a:r>
          </a:p>
          <a:p>
            <a:r>
              <a:rPr lang="en-ZA" dirty="0" smtClean="0"/>
              <a:t>Compare the fluid from the Doublet to the Camera Fluid.</a:t>
            </a:r>
          </a:p>
          <a:p>
            <a:pPr lvl="1"/>
            <a:r>
              <a:rPr lang="en-ZA" dirty="0" smtClean="0"/>
              <a:t>Does the reaction with </a:t>
            </a:r>
            <a:r>
              <a:rPr lang="en-ZA" dirty="0" err="1" smtClean="0"/>
              <a:t>Sylgard</a:t>
            </a:r>
            <a:r>
              <a:rPr lang="en-ZA" dirty="0" smtClean="0"/>
              <a:t> leave a tell tale trace?</a:t>
            </a:r>
          </a:p>
          <a:p>
            <a:r>
              <a:rPr lang="en-ZA" dirty="0" smtClean="0"/>
              <a:t>What do we do when the test are inconclusive?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6074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442</TotalTime>
  <Words>265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Corbel</vt:lpstr>
      <vt:lpstr>Times New Roman</vt:lpstr>
      <vt:lpstr>Depth</vt:lpstr>
      <vt:lpstr>RSS Collimator Repair</vt:lpstr>
      <vt:lpstr>RSS Collimator Repair</vt:lpstr>
      <vt:lpstr>RSS Collimator Repair</vt:lpstr>
      <vt:lpstr>How do we answer these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RSS Collimator Repair</dc:title>
  <dc:creator>Ockert Strydom</dc:creator>
  <cp:lastModifiedBy>Ockert Strydom</cp:lastModifiedBy>
  <cp:revision>10</cp:revision>
  <dcterms:created xsi:type="dcterms:W3CDTF">2014-05-22T03:15:02Z</dcterms:created>
  <dcterms:modified xsi:type="dcterms:W3CDTF">2014-05-22T12:04:04Z</dcterms:modified>
</cp:coreProperties>
</file>